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8"/>
    <p:restoredTop sz="94101"/>
  </p:normalViewPr>
  <p:slideViewPr>
    <p:cSldViewPr snapToGrid="0">
      <p:cViewPr>
        <p:scale>
          <a:sx n="93" d="100"/>
          <a:sy n="93" d="100"/>
        </p:scale>
        <p:origin x="4264" y="6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12/5/25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12/5/25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895029"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896499"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899751"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895070"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995249" y="1410913"/>
            <a:ext cx="2910146"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995249" y="1720775"/>
            <a:ext cx="2910146"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993779" y="3202196"/>
            <a:ext cx="2911616"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993779" y="3279888"/>
            <a:ext cx="2911616"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993779" y="2600644"/>
            <a:ext cx="2911616"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4">
                    <a:lumMod val="40000"/>
                    <a:lumOff val="6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a:t>
                </a:r>
                <a:r>
                  <a:rPr lang="en-US" sz="1600">
                    <a:solidFill>
                      <a:schemeClr val="tx1"/>
                    </a:solidFill>
                  </a:rPr>
                  <a:t>for confounders.</a:t>
                </a:r>
                <a:endParaRPr lang="en-US" sz="1600" dirty="0">
                  <a:solidFill>
                    <a:schemeClr val="tx1"/>
                  </a:solidFill>
                </a:endParaRP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8078</TotalTime>
  <Words>4735</Words>
  <Application>Microsoft Macintosh PowerPoint</Application>
  <PresentationFormat>Custom</PresentationFormat>
  <Paragraphs>1013</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311</cp:revision>
  <cp:lastPrinted>2025-06-16T15:03:50Z</cp:lastPrinted>
  <dcterms:created xsi:type="dcterms:W3CDTF">2025-05-31T15:31:52Z</dcterms:created>
  <dcterms:modified xsi:type="dcterms:W3CDTF">2025-12-06T06:21:02Z</dcterms:modified>
</cp:coreProperties>
</file>